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6" r:id="rId14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46"/>
  </p:normalViewPr>
  <p:slideViewPr>
    <p:cSldViewPr snapToGrid="0" snapToObjects="1">
      <p:cViewPr varScale="1">
        <p:scale>
          <a:sx n="73" d="100"/>
          <a:sy n="73" d="100"/>
        </p:scale>
        <p:origin x="5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064918-9CEF-CC43-8275-E532A06FB3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4A765F-DFA7-3341-9DC4-49C2615A4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0349D8-0F67-3D4F-9794-CD31FE70B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B2A5B-D234-1A48-A1B1-398196EDA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24EC-E142-D142-805C-D0907FB16645}" type="datetimeFigureOut">
              <a:rPr lang="en-UA" smtClean="0"/>
              <a:t>04/15/2025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7252E-5F89-A844-A3CB-B15565CD2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1CE3E-CBAC-9D46-9DCF-570D353B2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D0AC-9FC2-1A4F-A52F-FCF812DAE26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07791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8B6B6-AD7F-4D49-8BBC-13BA1159C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59D350-F5C1-4641-963A-67C14B3AED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0029C-DCBC-AA4D-AA8C-27CA46310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24EC-E142-D142-805C-D0907FB16645}" type="datetimeFigureOut">
              <a:rPr lang="en-UA" smtClean="0"/>
              <a:t>04/15/2025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40AC4-4762-5249-A0FA-A3313A060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C8C6C-69A0-344E-A4E6-ADD3119B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D0AC-9FC2-1A4F-A52F-FCF812DAE26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141571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ABFCFE-5D8F-0147-A9AC-1B0F7004BC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95CC2-C1E9-D94A-9143-4B70C780A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1CC75-7F58-6C48-9644-E09FD18E4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24EC-E142-D142-805C-D0907FB16645}" type="datetimeFigureOut">
              <a:rPr lang="en-UA" smtClean="0"/>
              <a:t>04/15/2025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4BA3D-0850-4443-A2A8-8E1F3F35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F1989-17FF-2D4F-896E-611347D33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D0AC-9FC2-1A4F-A52F-FCF812DAE26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81243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A9CC9-3369-A841-AB9A-49C7EA39D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3549D-5D4F-9845-AF78-92ED902EA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F60C7-1010-6947-986C-201234F9A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24EC-E142-D142-805C-D0907FB16645}" type="datetimeFigureOut">
              <a:rPr lang="en-UA" smtClean="0"/>
              <a:t>04/15/2025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668E8-C098-574E-ACB6-41BFD0CBA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10948-20FF-624D-846C-8B1055E21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D0AC-9FC2-1A4F-A52F-FCF812DAE26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499616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6A51E-8B03-0040-A97B-6ED313C2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39FEF-8753-114C-8D76-AE43E6CC1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3950E-8539-FA47-8FF4-538736470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24EC-E142-D142-805C-D0907FB16645}" type="datetimeFigureOut">
              <a:rPr lang="en-UA" smtClean="0"/>
              <a:t>04/15/2025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6B012-40C0-BC42-B6B0-4EC1BE35B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6824E-229C-774F-A365-B3A76FA78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D0AC-9FC2-1A4F-A52F-FCF812DAE26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299941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06DCE-D719-8B40-9885-67063A7B2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3A474-1DA7-BA46-AC53-88D1CFE9B1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1CFDAA-FFC4-934B-9282-C9AA55A27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37098-C2BA-6048-AC8C-7B2A8F8CA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24EC-E142-D142-805C-D0907FB16645}" type="datetimeFigureOut">
              <a:rPr lang="en-UA" smtClean="0"/>
              <a:t>04/15/2025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79810-61D9-6247-AB84-78D37B2B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5F3DA-5B94-CB4B-B300-67DBC84F2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D0AC-9FC2-1A4F-A52F-FCF812DAE26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955402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5C38C9-8F17-2E4E-B0BD-7998A3A6F8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0826E9-92A6-254C-AAA4-A0AF01F1D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BEE35-E989-4546-833B-202C186E1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56260-D689-6547-813E-882D7153C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19B4A7-1DC1-FC4C-A179-FDBDE3B7F8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081392-7575-1A4B-A64D-03BBE00A6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69D3B7-F108-5A44-ADDF-0923A0F6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24EC-E142-D142-805C-D0907FB16645}" type="datetimeFigureOut">
              <a:rPr lang="en-UA" smtClean="0"/>
              <a:t>04/15/2025</a:t>
            </a:fld>
            <a:endParaRPr lang="en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3EFC74-BA4C-254B-A738-1A5C58118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A8DBF1-232C-E247-93C6-35108B2CD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D0AC-9FC2-1A4F-A52F-FCF812DAE26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749517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6D985E-7CC7-1645-899E-B1D5531E31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452EF-51DB-3749-A843-F5461513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F47084-52DC-C84D-BA78-4D66CB3D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24EC-E142-D142-805C-D0907FB16645}" type="datetimeFigureOut">
              <a:rPr lang="en-UA" smtClean="0"/>
              <a:t>04/15/2025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3D692-572A-6243-9CB1-E91FE7F2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2916E8-1E96-1343-8056-A44EFC41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D0AC-9FC2-1A4F-A52F-FCF812DAE26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565849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184F5E-2A42-0A4A-A159-847B7A298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24EC-E142-D142-805C-D0907FB16645}" type="datetimeFigureOut">
              <a:rPr lang="en-UA" smtClean="0"/>
              <a:t>04/15/2025</a:t>
            </a:fld>
            <a:endParaRPr lang="en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FC2348-E31D-9448-A467-ED9F8DBD2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7119E-A98F-6044-97ED-F5A9667A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D0AC-9FC2-1A4F-A52F-FCF812DAE26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49647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8799-2BF0-CF4D-95B5-EEB037036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A72E9-9C55-4A4A-AFD2-BD386FCF6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4C887-B61A-A14A-9825-89BFC11AF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D5AE5-96B6-6044-BCEA-956CC49B2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24EC-E142-D142-805C-D0907FB16645}" type="datetimeFigureOut">
              <a:rPr lang="en-UA" smtClean="0"/>
              <a:t>04/15/2025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3A9B9-AC0F-B34C-BF20-057776926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5BA27-355F-554D-A897-FEEF3FBBF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D0AC-9FC2-1A4F-A52F-FCF812DAE26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26126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3AC5C-022F-8945-8326-53FE9F97A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D112C-E2C2-7543-B5CB-51C90543CA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07B63-6E05-4243-A20C-37BDB3775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E4D1A-1C5A-BE41-8474-984875574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24EC-E142-D142-805C-D0907FB16645}" type="datetimeFigureOut">
              <a:rPr lang="en-UA" smtClean="0"/>
              <a:t>04/15/2025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2B3AE-7D0E-C149-8F5A-A6D19A4BF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5B3764-1F39-834C-9B85-FE15398F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D0AC-9FC2-1A4F-A52F-FCF812DAE26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66771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018DDA-F6A1-4245-999E-BE0DC9082A6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1EA379-0A8F-8041-A087-AB0E4F5C0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B0EA6-10BA-B34C-B376-A23143589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71600"/>
            <a:ext cx="10515600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49467-B455-E64E-90D6-F1A1956FF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C24EC-E142-D142-805C-D0907FB16645}" type="datetimeFigureOut">
              <a:rPr lang="en-UA" smtClean="0"/>
              <a:t>04/15/2025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9A9BF-0BAB-B54A-AAB0-9005432725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61423-86ED-CE46-AD43-364392A7D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ED0AC-9FC2-1A4F-A52F-FCF812DAE26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071560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83BE6-4847-324C-AD76-B2DFB00D3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816398"/>
            <a:ext cx="12192000" cy="2341633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rgbClr val="344749"/>
                </a:solidFill>
                <a:latin typeface="+mn-lt"/>
              </a:rPr>
              <a:t>ОТЧЕТ</a:t>
            </a:r>
            <a:br>
              <a:rPr lang="ru-RU" sz="3200" b="1" dirty="0">
                <a:solidFill>
                  <a:srgbClr val="344749"/>
                </a:solidFill>
                <a:latin typeface="+mn-lt"/>
              </a:rPr>
            </a:br>
            <a:r>
              <a:rPr lang="ru-RU" sz="3200" b="1" dirty="0">
                <a:solidFill>
                  <a:srgbClr val="344749"/>
                </a:solidFill>
                <a:latin typeface="+mn-lt"/>
              </a:rPr>
              <a:t> по производственной практике</a:t>
            </a:r>
            <a:br>
              <a:rPr lang="ru-RU" sz="3200" b="1" dirty="0">
                <a:solidFill>
                  <a:srgbClr val="344749"/>
                </a:solidFill>
                <a:latin typeface="+mn-lt"/>
              </a:rPr>
            </a:br>
            <a:r>
              <a:rPr lang="ru-RU" sz="3200" b="1" dirty="0">
                <a:solidFill>
                  <a:srgbClr val="344749"/>
                </a:solidFill>
                <a:latin typeface="+mn-lt"/>
              </a:rPr>
              <a:t>ПМ01. Разработка модулей программного обеспечения для компьютерных систем</a:t>
            </a:r>
            <a:br>
              <a:rPr lang="ru-RU" sz="3200" b="1" dirty="0">
                <a:solidFill>
                  <a:srgbClr val="344749"/>
                </a:solidFill>
                <a:latin typeface="+mn-lt"/>
              </a:rPr>
            </a:br>
            <a:r>
              <a:rPr lang="ru-RU" sz="3200" b="1" dirty="0">
                <a:solidFill>
                  <a:srgbClr val="344749"/>
                </a:solidFill>
                <a:latin typeface="+mn-lt"/>
              </a:rPr>
              <a:t>Тема: «Разработка программного модуля «Частная стоматологическая клиника»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7DF5EE-A17F-0F43-9535-A77412F565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35143" y="4549256"/>
            <a:ext cx="3156857" cy="2308744"/>
          </a:xfrm>
        </p:spPr>
        <p:txBody>
          <a:bodyPr>
            <a:noAutofit/>
          </a:bodyPr>
          <a:lstStyle/>
          <a:p>
            <a:pPr algn="l"/>
            <a:r>
              <a:rPr lang="ru-RU" sz="1600" b="1" dirty="0"/>
              <a:t>Выполнила:</a:t>
            </a:r>
          </a:p>
          <a:p>
            <a:pPr algn="l"/>
            <a:r>
              <a:rPr lang="ru-RU" sz="1600" b="1" dirty="0"/>
              <a:t>Кротова Ксения Николаевна</a:t>
            </a:r>
          </a:p>
          <a:p>
            <a:pPr algn="l"/>
            <a:r>
              <a:rPr lang="ru-RU" sz="1600" b="1" dirty="0"/>
              <a:t>Группа: 21П-1</a:t>
            </a:r>
          </a:p>
          <a:p>
            <a:pPr algn="l"/>
            <a:r>
              <a:rPr lang="ru-RU" sz="1600" b="1" dirty="0"/>
              <a:t>Специальность:</a:t>
            </a:r>
          </a:p>
          <a:p>
            <a:pPr algn="l"/>
            <a:r>
              <a:rPr lang="ru-RU" sz="1600" b="1" dirty="0"/>
              <a:t>09.02.07 Информационные </a:t>
            </a:r>
          </a:p>
          <a:p>
            <a:pPr algn="l"/>
            <a:r>
              <a:rPr lang="ru-RU" sz="1600" b="1" dirty="0"/>
              <a:t>системы и программирование</a:t>
            </a:r>
          </a:p>
          <a:p>
            <a:pPr algn="l"/>
            <a:endParaRPr lang="ru-RU" sz="1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364377" y="166285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Кировское областное государственное профессиональное образовательное бюджетное учреждение</a:t>
            </a:r>
          </a:p>
          <a:p>
            <a:pPr algn="ctr"/>
            <a:r>
              <a:rPr lang="ru-RU" b="1" dirty="0"/>
              <a:t>«Слободской колледж педагогики и социальных отношений»</a:t>
            </a:r>
          </a:p>
        </p:txBody>
      </p:sp>
      <p:pic>
        <p:nvPicPr>
          <p:cNvPr id="5" name="Picture 14" descr="touch-icon-ipad-retina">
            <a:extLst>
              <a:ext uri="{FF2B5EF4-FFF2-40B4-BE49-F238E27FC236}">
                <a16:creationId xmlns:a16="http://schemas.microsoft.com/office/drawing/2014/main" id="{3F50CCB7-BCFB-4B90-80AF-73B2EABBC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386" y="-1494"/>
            <a:ext cx="1258888" cy="12588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55325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ТЕСТИРОВАНИЕ МОБИЛЬНОГО ПРИЛОЖЕНИЯ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379719"/>
            <a:ext cx="3944626" cy="53531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79719"/>
            <a:ext cx="4929641" cy="51966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21402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ОТЛАДКА ПРОГРАММНЫХ МОДУЛЕЙ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Рисунок 6"/>
          <p:cNvPicPr/>
          <p:nvPr/>
        </p:nvPicPr>
        <p:blipFill rotWithShape="1">
          <a:blip r:embed="rId3"/>
          <a:srcRect l="8248" b="8101"/>
          <a:stretch/>
        </p:blipFill>
        <p:spPr bwMode="auto">
          <a:xfrm>
            <a:off x="0" y="1063261"/>
            <a:ext cx="7443107" cy="3863159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>
          <a:blip r:embed="rId4"/>
          <a:stretch>
            <a:fillRect/>
          </a:stretch>
        </p:blipFill>
        <p:spPr>
          <a:xfrm>
            <a:off x="4611188" y="2207849"/>
            <a:ext cx="7458891" cy="45001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11798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РЕФАКТОРИНГ КОДА ПРОГРАММНЫХ МОДУЛЕЙ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868" y="1144588"/>
            <a:ext cx="9958115" cy="57723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33367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84565" y="3173640"/>
            <a:ext cx="6921138" cy="779463"/>
          </a:xfrm>
        </p:spPr>
        <p:txBody>
          <a:bodyPr>
            <a:normAutofit/>
          </a:bodyPr>
          <a:lstStyle/>
          <a:p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ВНИМАНИЕ!!!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68011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ДИАГРАММА ВАРИАНТОВ ИСПОЛЬЗОВАНИЯ</a:t>
            </a:r>
            <a:endParaRPr lang="ru-RU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287" y="1000897"/>
            <a:ext cx="4875576" cy="57134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42438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ДИАГРАММА БАЗЫ ДАННЫХ</a:t>
            </a:r>
            <a:endParaRPr lang="ru-RU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49" y="1055687"/>
            <a:ext cx="7081701" cy="58023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06321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РАЗРАБОТКА И ТЕСТИРОВАНИЕ 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  <a:endParaRPr lang="ru-RU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1" y="1144588"/>
            <a:ext cx="7696971" cy="50152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932" y="2403566"/>
            <a:ext cx="7737566" cy="42846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48542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РАЗРАБОТКА И ТЕСТИРОВАНИЕ БИБЛИОТЕКИ</a:t>
            </a:r>
            <a:endParaRPr lang="ru-RU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74771"/>
            <a:ext cx="5570038" cy="31269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5570038" y="974771"/>
            <a:ext cx="5830389" cy="31269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Рисунок 8"/>
          <p:cNvPicPr/>
          <p:nvPr/>
        </p:nvPicPr>
        <p:blipFill rotWithShape="1">
          <a:blip r:embed="rId4"/>
          <a:srcRect l="8248" b="8101"/>
          <a:stretch/>
        </p:blipFill>
        <p:spPr bwMode="auto">
          <a:xfrm>
            <a:off x="2481943" y="2994841"/>
            <a:ext cx="7443107" cy="3863159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929467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РАЗРАБОТКА И ТЕСТИРОВАНИЕ 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НАСТОЛЬНОГО ПРИЛОЖЕНИЯ</a:t>
            </a:r>
            <a:endParaRPr lang="ru-RU" dirty="0"/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309596"/>
            <a:ext cx="6725013" cy="42682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6865211" y="754856"/>
            <a:ext cx="3715703" cy="35555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Рисунок 8"/>
          <p:cNvPicPr/>
          <p:nvPr/>
        </p:nvPicPr>
        <p:blipFill>
          <a:blip r:embed="rId4"/>
          <a:stretch>
            <a:fillRect/>
          </a:stretch>
        </p:blipFill>
        <p:spPr>
          <a:xfrm>
            <a:off x="7143025" y="3142387"/>
            <a:ext cx="4784453" cy="3540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Рисунок 9"/>
          <p:cNvPicPr/>
          <p:nvPr/>
        </p:nvPicPr>
        <p:blipFill>
          <a:blip r:embed="rId5"/>
          <a:stretch>
            <a:fillRect/>
          </a:stretch>
        </p:blipFill>
        <p:spPr>
          <a:xfrm>
            <a:off x="2135596" y="3428999"/>
            <a:ext cx="3317240" cy="33432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21874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РАЗРАБОТКА И ТЕСТИРОВАНИЕ 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НАСТОЛЬНОГО ПРИЛОЖЕНИЯ</a:t>
            </a:r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0628" y="1469572"/>
            <a:ext cx="7458891" cy="45001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Рисунок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090" y="2861038"/>
            <a:ext cx="7275739" cy="38663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27126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РАЗРАБОТКА РУКОВОДСТВА ОПЕРАТОРА ДЛЯ НАСТОЛЬНОГО ПРИЛОЖЕНИЯ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1389017"/>
            <a:ext cx="11287125" cy="4838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11089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РАЗРАБОТКА МОБИЛЬНОГО ПРИЛОЖЕНИЯ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Рисунок 4"/>
          <p:cNvPicPr/>
          <p:nvPr/>
        </p:nvPicPr>
        <p:blipFill rotWithShape="1">
          <a:blip r:embed="rId2"/>
          <a:srcRect t="4814" b="38035"/>
          <a:stretch/>
        </p:blipFill>
        <p:spPr bwMode="auto">
          <a:xfrm>
            <a:off x="255815" y="1144588"/>
            <a:ext cx="2667000" cy="341058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/>
          <p:cNvPicPr/>
          <p:nvPr/>
        </p:nvPicPr>
        <p:blipFill rotWithShape="1">
          <a:blip r:embed="rId3"/>
          <a:srcRect t="4266" b="36499"/>
          <a:stretch/>
        </p:blipFill>
        <p:spPr bwMode="auto">
          <a:xfrm>
            <a:off x="3265941" y="1144588"/>
            <a:ext cx="2455590" cy="330984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4"/>
          <a:srcRect t="9798" b="27379"/>
          <a:stretch/>
        </p:blipFill>
        <p:spPr bwMode="auto">
          <a:xfrm>
            <a:off x="6184990" y="1196022"/>
            <a:ext cx="2352675" cy="3307715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 rotWithShape="1">
          <a:blip r:embed="rId5"/>
          <a:srcRect t="9800" b="46798"/>
          <a:stretch/>
        </p:blipFill>
        <p:spPr bwMode="auto">
          <a:xfrm>
            <a:off x="7948250" y="2447199"/>
            <a:ext cx="4133215" cy="4014470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/>
          <p:nvPr/>
        </p:nvPicPr>
        <p:blipFill rotWithShape="1">
          <a:blip r:embed="rId6"/>
          <a:srcRect t="10058" b="51609"/>
          <a:stretch/>
        </p:blipFill>
        <p:spPr bwMode="auto">
          <a:xfrm>
            <a:off x="2368323" y="3905250"/>
            <a:ext cx="3442335" cy="2952750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576302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6797F"/>
      </a:accent1>
      <a:accent2>
        <a:srgbClr val="C18621"/>
      </a:accent2>
      <a:accent3>
        <a:srgbClr val="A5A5A5"/>
      </a:accent3>
      <a:accent4>
        <a:srgbClr val="C07A58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4213</TotalTime>
  <Words>78</Words>
  <Application>Microsoft Office PowerPoint</Application>
  <PresentationFormat>Широкоэкранный</PresentationFormat>
  <Paragraphs>21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ОТЧЕТ  по производственной практике ПМ01. Разработка модулей программного обеспечения для компьютерных систем Тема: «Разработка программного модуля «Частная стоматологическая клиника»</vt:lpstr>
      <vt:lpstr>ДИАГРАММА ВАРИАНТОВ ИСПОЛЬЗОВАНИЯ</vt:lpstr>
      <vt:lpstr>ДИАГРАММА БАЗЫ ДАННЫХ</vt:lpstr>
      <vt:lpstr>РАЗРАБОТКА И ТЕСТИРОВАНИЕ API</vt:lpstr>
      <vt:lpstr>РАЗРАБОТКА И ТЕСТИРОВАНИЕ БИБЛИОТЕКИ</vt:lpstr>
      <vt:lpstr>РАЗРАБОТКА И ТЕСТИРОВАНИЕ НАСТОЛЬНОГО ПРИЛОЖЕНИЯ</vt:lpstr>
      <vt:lpstr>РАЗРАБОТКА И ТЕСТИРОВАНИЕ НАСТОЛЬНОГО ПРИЛОЖЕНИЯ</vt:lpstr>
      <vt:lpstr>РАЗРАБОТКА РУКОВОДСТВА ОПЕРАТОРА ДЛЯ НАСТОЛЬНОГО ПРИЛОЖЕНИЯ</vt:lpstr>
      <vt:lpstr>РАЗРАБОТКА МОБИЛЬНОГО ПРИЛОЖЕНИЯ</vt:lpstr>
      <vt:lpstr>ТЕСТИРОВАНИЕ МОБИЛЬНОГО ПРИЛОЖЕНИЯ</vt:lpstr>
      <vt:lpstr>ОТЛАДКА ПРОГРАММНЫХ МОДУЛЕЙ</vt:lpstr>
      <vt:lpstr>РЕФАКТОРИНГ КОДА ПРОГРАММНЫХ МОДУЛЕЙ</vt:lpstr>
      <vt:lpstr>СПАСИБО ЗА ВНИМАНИЕ!!!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Хороми</cp:lastModifiedBy>
  <cp:revision>17</cp:revision>
  <dcterms:created xsi:type="dcterms:W3CDTF">2023-01-23T18:10:46Z</dcterms:created>
  <dcterms:modified xsi:type="dcterms:W3CDTF">2025-04-15T17:16:45Z</dcterms:modified>
</cp:coreProperties>
</file>